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5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  <p:sldId id="273" r:id="rId20"/>
    <p:sldId id="275" r:id="rId21"/>
    <p:sldId id="276" r:id="rId22"/>
    <p:sldId id="277" r:id="rId23"/>
    <p:sldId id="278" r:id="rId24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CC55C-23AC-5443-893C-55E9F274D8D6}" v="35" dt="2021-06-16T19:08:41.4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3"/>
    <p:restoredTop sz="94743"/>
  </p:normalViewPr>
  <p:slideViewPr>
    <p:cSldViewPr snapToGrid="0" snapToObjects="1">
      <p:cViewPr>
        <p:scale>
          <a:sx n="130" d="100"/>
          <a:sy n="130" d="100"/>
        </p:scale>
        <p:origin x="29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35ACC55C-23AC-5443-893C-55E9F274D8D6}"/>
    <pc:docChg chg="undo custSel addSld delSld modSld">
      <pc:chgData name="Singh, Siddhant" userId="a6f2eba6-d5ab-4fbd-825a-0fa7d1537616" providerId="ADAL" clId="{35ACC55C-23AC-5443-893C-55E9F274D8D6}" dt="2021-06-16T19:09:57.165" v="1244" actId="1076"/>
      <pc:docMkLst>
        <pc:docMk/>
      </pc:docMkLst>
      <pc:sldChg chg="modSp add mod">
        <pc:chgData name="Singh, Siddhant" userId="a6f2eba6-d5ab-4fbd-825a-0fa7d1537616" providerId="ADAL" clId="{35ACC55C-23AC-5443-893C-55E9F274D8D6}" dt="2021-06-16T18:30:31.487" v="18" actId="1076"/>
        <pc:sldMkLst>
          <pc:docMk/>
          <pc:sldMk cId="3160860070" sldId="273"/>
        </pc:sldMkLst>
        <pc:spChg chg="mod">
          <ac:chgData name="Singh, Siddhant" userId="a6f2eba6-d5ab-4fbd-825a-0fa7d1537616" providerId="ADAL" clId="{35ACC55C-23AC-5443-893C-55E9F274D8D6}" dt="2021-06-16T18:30:31.487" v="18" actId="1076"/>
          <ac:spMkLst>
            <pc:docMk/>
            <pc:sldMk cId="3160860070" sldId="273"/>
            <ac:spMk id="152" creationId="{00000000-0000-0000-0000-000000000000}"/>
          </ac:spMkLst>
        </pc:spChg>
      </pc:sldChg>
      <pc:sldChg chg="modSp add del mod">
        <pc:chgData name="Singh, Siddhant" userId="a6f2eba6-d5ab-4fbd-825a-0fa7d1537616" providerId="ADAL" clId="{35ACC55C-23AC-5443-893C-55E9F274D8D6}" dt="2021-06-16T18:39:38.179" v="55" actId="2696"/>
        <pc:sldMkLst>
          <pc:docMk/>
          <pc:sldMk cId="222741554" sldId="274"/>
        </pc:sldMkLst>
        <pc:spChg chg="mod">
          <ac:chgData name="Singh, Siddhant" userId="a6f2eba6-d5ab-4fbd-825a-0fa7d1537616" providerId="ADAL" clId="{35ACC55C-23AC-5443-893C-55E9F274D8D6}" dt="2021-06-16T18:39:32.376" v="53" actId="20577"/>
          <ac:spMkLst>
            <pc:docMk/>
            <pc:sldMk cId="222741554" sldId="274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39:21.839" v="34" actId="1076"/>
          <ac:spMkLst>
            <pc:docMk/>
            <pc:sldMk cId="222741554" sldId="274"/>
            <ac:spMk id="166" creationId="{00000000-0000-0000-0000-000000000000}"/>
          </ac:spMkLst>
        </pc:spChg>
      </pc:sldChg>
      <pc:sldChg chg="modSp new del mod">
        <pc:chgData name="Singh, Siddhant" userId="a6f2eba6-d5ab-4fbd-825a-0fa7d1537616" providerId="ADAL" clId="{35ACC55C-23AC-5443-893C-55E9F274D8D6}" dt="2021-06-16T18:32:35.216" v="25" actId="680"/>
        <pc:sldMkLst>
          <pc:docMk/>
          <pc:sldMk cId="1052272485" sldId="274"/>
        </pc:sldMkLst>
        <pc:spChg chg="mod">
          <ac:chgData name="Singh, Siddhant" userId="a6f2eba6-d5ab-4fbd-825a-0fa7d1537616" providerId="ADAL" clId="{35ACC55C-23AC-5443-893C-55E9F274D8D6}" dt="2021-06-16T18:32:34.489" v="24" actId="20577"/>
          <ac:spMkLst>
            <pc:docMk/>
            <pc:sldMk cId="1052272485" sldId="274"/>
            <ac:spMk id="2" creationId="{09BEE7EA-A8A4-5945-B53B-E846301FB279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8:51:00.887" v="507" actId="404"/>
        <pc:sldMkLst>
          <pc:docMk/>
          <pc:sldMk cId="1262757772" sldId="275"/>
        </pc:sldMkLst>
        <pc:spChg chg="add mod">
          <ac:chgData name="Singh, Siddhant" userId="a6f2eba6-d5ab-4fbd-825a-0fa7d1537616" providerId="ADAL" clId="{35ACC55C-23AC-5443-893C-55E9F274D8D6}" dt="2021-06-16T18:47:25.423" v="471" actId="207"/>
          <ac:spMkLst>
            <pc:docMk/>
            <pc:sldMk cId="1262757772" sldId="275"/>
            <ac:spMk id="2" creationId="{EB5BE0D5-A949-1A46-816B-C8E6B5BF025F}"/>
          </ac:spMkLst>
        </pc:spChg>
        <pc:spChg chg="add mod">
          <ac:chgData name="Singh, Siddhant" userId="a6f2eba6-d5ab-4fbd-825a-0fa7d1537616" providerId="ADAL" clId="{35ACC55C-23AC-5443-893C-55E9F274D8D6}" dt="2021-06-16T18:51:00.887" v="507" actId="404"/>
          <ac:spMkLst>
            <pc:docMk/>
            <pc:sldMk cId="1262757772" sldId="275"/>
            <ac:spMk id="3" creationId="{0400A335-C85A-BA49-BA4B-D333E589FAF5}"/>
          </ac:spMkLst>
        </pc:spChg>
        <pc:spChg chg="add mod">
          <ac:chgData name="Singh, Siddhant" userId="a6f2eba6-d5ab-4fbd-825a-0fa7d1537616" providerId="ADAL" clId="{35ACC55C-23AC-5443-893C-55E9F274D8D6}" dt="2021-06-16T18:47:33.507" v="473" actId="1076"/>
          <ac:spMkLst>
            <pc:docMk/>
            <pc:sldMk cId="1262757772" sldId="275"/>
            <ac:spMk id="9" creationId="{545CF673-A651-534C-88E0-99205303592B}"/>
          </ac:spMkLst>
        </pc:spChg>
        <pc:spChg chg="add mod">
          <ac:chgData name="Singh, Siddhant" userId="a6f2eba6-d5ab-4fbd-825a-0fa7d1537616" providerId="ADAL" clId="{35ACC55C-23AC-5443-893C-55E9F274D8D6}" dt="2021-06-16T18:47:38.659" v="475" actId="1076"/>
          <ac:spMkLst>
            <pc:docMk/>
            <pc:sldMk cId="1262757772" sldId="275"/>
            <ac:spMk id="10" creationId="{8AF5E28C-F17D-5045-A6C8-85438E7A9C59}"/>
          </ac:spMkLst>
        </pc:spChg>
        <pc:spChg chg="add mod">
          <ac:chgData name="Singh, Siddhant" userId="a6f2eba6-d5ab-4fbd-825a-0fa7d1537616" providerId="ADAL" clId="{35ACC55C-23AC-5443-893C-55E9F274D8D6}" dt="2021-06-16T18:48:06.098" v="478" actId="1076"/>
          <ac:spMkLst>
            <pc:docMk/>
            <pc:sldMk cId="1262757772" sldId="275"/>
            <ac:spMk id="11" creationId="{007FB6B1-4644-8140-B711-287E489DD9A4}"/>
          </ac:spMkLst>
        </pc:spChg>
        <pc:spChg chg="add mod">
          <ac:chgData name="Singh, Siddhant" userId="a6f2eba6-d5ab-4fbd-825a-0fa7d1537616" providerId="ADAL" clId="{35ACC55C-23AC-5443-893C-55E9F274D8D6}" dt="2021-06-16T18:48:24.856" v="482" actId="207"/>
          <ac:spMkLst>
            <pc:docMk/>
            <pc:sldMk cId="1262757772" sldId="275"/>
            <ac:spMk id="12" creationId="{554DE13A-810E-7C4C-805A-195BEB39C8B4}"/>
          </ac:spMkLst>
        </pc:spChg>
        <pc:spChg chg="mod">
          <ac:chgData name="Singh, Siddhant" userId="a6f2eba6-d5ab-4fbd-825a-0fa7d1537616" providerId="ADAL" clId="{35ACC55C-23AC-5443-893C-55E9F274D8D6}" dt="2021-06-16T18:39:56.303" v="119" actId="20577"/>
          <ac:spMkLst>
            <pc:docMk/>
            <pc:sldMk cId="1262757772" sldId="275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45:26.195" v="458" actId="20577"/>
          <ac:spMkLst>
            <pc:docMk/>
            <pc:sldMk cId="1262757772" sldId="275"/>
            <ac:spMk id="166" creationId="{00000000-0000-0000-0000-000000000000}"/>
          </ac:spMkLst>
        </pc:spChg>
        <pc:picChg chg="add del">
          <ac:chgData name="Singh, Siddhant" userId="a6f2eba6-d5ab-4fbd-825a-0fa7d1537616" providerId="ADAL" clId="{35ACC55C-23AC-5443-893C-55E9F274D8D6}" dt="2021-06-16T18:46:14.935" v="460" actId="478"/>
          <ac:picMkLst>
            <pc:docMk/>
            <pc:sldMk cId="1262757772" sldId="275"/>
            <ac:picMk id="1026" creationId="{12B48F2B-C473-7942-ABE1-68950A70E7B8}"/>
          </ac:picMkLst>
        </pc:picChg>
        <pc:picChg chg="add mod">
          <ac:chgData name="Singh, Siddhant" userId="a6f2eba6-d5ab-4fbd-825a-0fa7d1537616" providerId="ADAL" clId="{35ACC55C-23AC-5443-893C-55E9F274D8D6}" dt="2021-06-16T18:46:47.973" v="466" actId="1076"/>
          <ac:picMkLst>
            <pc:docMk/>
            <pc:sldMk cId="1262757772" sldId="275"/>
            <ac:picMk id="1028" creationId="{27008E78-0414-9E43-A4BF-14F621BD37A7}"/>
          </ac:picMkLst>
        </pc:picChg>
      </pc:sldChg>
      <pc:sldChg chg="addSp modSp add mod">
        <pc:chgData name="Singh, Siddhant" userId="a6f2eba6-d5ab-4fbd-825a-0fa7d1537616" providerId="ADAL" clId="{35ACC55C-23AC-5443-893C-55E9F274D8D6}" dt="2021-06-16T19:00:19.579" v="815" actId="20577"/>
        <pc:sldMkLst>
          <pc:docMk/>
          <pc:sldMk cId="1982380674" sldId="276"/>
        </pc:sldMkLst>
        <pc:spChg chg="mod">
          <ac:chgData name="Singh, Siddhant" userId="a6f2eba6-d5ab-4fbd-825a-0fa7d1537616" providerId="ADAL" clId="{35ACC55C-23AC-5443-893C-55E9F274D8D6}" dt="2021-06-16T19:00:19.579" v="815" actId="20577"/>
          <ac:spMkLst>
            <pc:docMk/>
            <pc:sldMk cId="1982380674" sldId="276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57:03.383" v="681" actId="113"/>
          <ac:spMkLst>
            <pc:docMk/>
            <pc:sldMk cId="1982380674" sldId="276"/>
            <ac:spMk id="166" creationId="{00000000-0000-0000-0000-000000000000}"/>
          </ac:spMkLst>
        </pc:spChg>
        <pc:picChg chg="add mod">
          <ac:chgData name="Singh, Siddhant" userId="a6f2eba6-d5ab-4fbd-825a-0fa7d1537616" providerId="ADAL" clId="{35ACC55C-23AC-5443-893C-55E9F274D8D6}" dt="2021-06-16T18:57:51.151" v="684" actId="1076"/>
          <ac:picMkLst>
            <pc:docMk/>
            <pc:sldMk cId="1982380674" sldId="276"/>
            <ac:picMk id="2050" creationId="{3A422F72-DBB2-744B-9BA5-78DDAA115B1D}"/>
          </ac:picMkLst>
        </pc:picChg>
      </pc:sldChg>
      <pc:sldChg chg="addSp modSp new mod">
        <pc:chgData name="Singh, Siddhant" userId="a6f2eba6-d5ab-4fbd-825a-0fa7d1537616" providerId="ADAL" clId="{35ACC55C-23AC-5443-893C-55E9F274D8D6}" dt="2021-06-16T18:53:45.326" v="531" actId="1076"/>
        <pc:sldMkLst>
          <pc:docMk/>
          <pc:sldMk cId="2399492217" sldId="277"/>
        </pc:sldMkLst>
        <pc:picChg chg="add mod">
          <ac:chgData name="Singh, Siddhant" userId="a6f2eba6-d5ab-4fbd-825a-0fa7d1537616" providerId="ADAL" clId="{35ACC55C-23AC-5443-893C-55E9F274D8D6}" dt="2021-06-16T18:53:45.326" v="531" actId="1076"/>
          <ac:picMkLst>
            <pc:docMk/>
            <pc:sldMk cId="2399492217" sldId="277"/>
            <ac:picMk id="5" creationId="{ACA6E44E-0ECC-1040-916D-DD1D38F67248}"/>
          </ac:picMkLst>
        </pc:picChg>
      </pc:sldChg>
      <pc:sldChg chg="modSp new del">
        <pc:chgData name="Singh, Siddhant" userId="a6f2eba6-d5ab-4fbd-825a-0fa7d1537616" providerId="ADAL" clId="{35ACC55C-23AC-5443-893C-55E9F274D8D6}" dt="2021-06-16T18:59:28.393" v="687" actId="2696"/>
        <pc:sldMkLst>
          <pc:docMk/>
          <pc:sldMk cId="903514615" sldId="278"/>
        </pc:sldMkLst>
        <pc:spChg chg="mod">
          <ac:chgData name="Singh, Siddhant" userId="a6f2eba6-d5ab-4fbd-825a-0fa7d1537616" providerId="ADAL" clId="{35ACC55C-23AC-5443-893C-55E9F274D8D6}" dt="2021-06-16T18:59:26.753" v="686" actId="6549"/>
          <ac:spMkLst>
            <pc:docMk/>
            <pc:sldMk cId="903514615" sldId="278"/>
            <ac:spMk id="2" creationId="{4FD3F768-84F5-4549-A6E5-93437ADC05D8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9:09:57.165" v="1244" actId="1076"/>
        <pc:sldMkLst>
          <pc:docMk/>
          <pc:sldMk cId="3297401060" sldId="278"/>
        </pc:sldMkLst>
        <pc:spChg chg="add mod">
          <ac:chgData name="Singh, Siddhant" userId="a6f2eba6-d5ab-4fbd-825a-0fa7d1537616" providerId="ADAL" clId="{35ACC55C-23AC-5443-893C-55E9F274D8D6}" dt="2021-06-16T19:02:30.516" v="895" actId="20577"/>
          <ac:spMkLst>
            <pc:docMk/>
            <pc:sldMk cId="3297401060" sldId="278"/>
            <ac:spMk id="2" creationId="{964FE0CD-B93B-0D49-9D31-7536F5C4F465}"/>
          </ac:spMkLst>
        </pc:spChg>
        <pc:spChg chg="add del mod">
          <ac:chgData name="Singh, Siddhant" userId="a6f2eba6-d5ab-4fbd-825a-0fa7d1537616" providerId="ADAL" clId="{35ACC55C-23AC-5443-893C-55E9F274D8D6}" dt="2021-06-16T19:02:39.908" v="898"/>
          <ac:spMkLst>
            <pc:docMk/>
            <pc:sldMk cId="3297401060" sldId="278"/>
            <ac:spMk id="3" creationId="{13CC7070-5E03-C942-BFAA-0EB96C6F03E1}"/>
          </ac:spMkLst>
        </pc:spChg>
        <pc:spChg chg="add del mod">
          <ac:chgData name="Singh, Siddhant" userId="a6f2eba6-d5ab-4fbd-825a-0fa7d1537616" providerId="ADAL" clId="{35ACC55C-23AC-5443-893C-55E9F274D8D6}" dt="2021-06-16T19:04:39.596" v="917"/>
          <ac:spMkLst>
            <pc:docMk/>
            <pc:sldMk cId="3297401060" sldId="278"/>
            <ac:spMk id="4" creationId="{DCA865E1-3BBC-544B-823F-ECF848563D92}"/>
          </ac:spMkLst>
        </pc:spChg>
        <pc:spChg chg="add mod">
          <ac:chgData name="Singh, Siddhant" userId="a6f2eba6-d5ab-4fbd-825a-0fa7d1537616" providerId="ADAL" clId="{35ACC55C-23AC-5443-893C-55E9F274D8D6}" dt="2021-06-16T19:09:57.165" v="1244" actId="1076"/>
          <ac:spMkLst>
            <pc:docMk/>
            <pc:sldMk cId="3297401060" sldId="278"/>
            <ac:spMk id="5" creationId="{6233337B-4D0A-A24F-B1F3-1961155E7E9D}"/>
          </ac:spMkLst>
        </pc:spChg>
        <pc:spChg chg="add del mod">
          <ac:chgData name="Singh, Siddhant" userId="a6f2eba6-d5ab-4fbd-825a-0fa7d1537616" providerId="ADAL" clId="{35ACC55C-23AC-5443-893C-55E9F274D8D6}" dt="2021-06-16T19:04:19.432" v="913" actId="478"/>
          <ac:spMkLst>
            <pc:docMk/>
            <pc:sldMk cId="3297401060" sldId="278"/>
            <ac:spMk id="9" creationId="{2417EAA4-ADEA-6944-A7BF-4C5895B44295}"/>
          </ac:spMkLst>
        </pc:spChg>
        <pc:spChg chg="mod">
          <ac:chgData name="Singh, Siddhant" userId="a6f2eba6-d5ab-4fbd-825a-0fa7d1537616" providerId="ADAL" clId="{35ACC55C-23AC-5443-893C-55E9F274D8D6}" dt="2021-06-16T19:04:38.703" v="915" actId="20577"/>
          <ac:spMkLst>
            <pc:docMk/>
            <pc:sldMk cId="3297401060" sldId="278"/>
            <ac:spMk id="165" creationId="{00000000-0000-0000-0000-000000000000}"/>
          </ac:spMkLst>
        </pc:spChg>
        <pc:spChg chg="del mod">
          <ac:chgData name="Singh, Siddhant" userId="a6f2eba6-d5ab-4fbd-825a-0fa7d1537616" providerId="ADAL" clId="{35ACC55C-23AC-5443-893C-55E9F274D8D6}" dt="2021-06-16T19:02:38.597" v="896" actId="478"/>
          <ac:spMkLst>
            <pc:docMk/>
            <pc:sldMk cId="3297401060" sldId="278"/>
            <ac:spMk id="166" creationId="{00000000-0000-0000-0000-000000000000}"/>
          </ac:spMkLst>
        </pc:spChg>
        <pc:graphicFrameChg chg="add mod modGraphic">
          <ac:chgData name="Singh, Siddhant" userId="a6f2eba6-d5ab-4fbd-825a-0fa7d1537616" providerId="ADAL" clId="{35ACC55C-23AC-5443-893C-55E9F274D8D6}" dt="2021-06-16T19:09:49.848" v="1243" actId="120"/>
          <ac:graphicFrameMkLst>
            <pc:docMk/>
            <pc:sldMk cId="3297401060" sldId="278"/>
            <ac:graphicFrameMk id="6" creationId="{7BC3E480-06F6-434C-9E45-E5FD25E18834}"/>
          </ac:graphicFrameMkLst>
        </pc:graphicFrameChg>
        <pc:picChg chg="del">
          <ac:chgData name="Singh, Siddhant" userId="a6f2eba6-d5ab-4fbd-825a-0fa7d1537616" providerId="ADAL" clId="{35ACC55C-23AC-5443-893C-55E9F274D8D6}" dt="2021-06-16T19:00:03.145" v="761" actId="478"/>
          <ac:picMkLst>
            <pc:docMk/>
            <pc:sldMk cId="3297401060" sldId="278"/>
            <ac:picMk id="2050" creationId="{3A422F72-DBB2-744B-9BA5-78DDAA115B1D}"/>
          </ac:picMkLst>
        </pc:picChg>
        <pc:picChg chg="add mod">
          <ac:chgData name="Singh, Siddhant" userId="a6f2eba6-d5ab-4fbd-825a-0fa7d1537616" providerId="ADAL" clId="{35ACC55C-23AC-5443-893C-55E9F274D8D6}" dt="2021-06-16T19:04:07.791" v="912" actId="1076"/>
          <ac:picMkLst>
            <pc:docMk/>
            <pc:sldMk cId="3297401060" sldId="278"/>
            <ac:picMk id="3074" creationId="{A947030A-A024-A745-97D4-D1A0D180C02A}"/>
          </ac:picMkLst>
        </pc:picChg>
      </pc:sldChg>
    </pc:docChg>
  </pc:docChgLst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16/6/21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REFLECTION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860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rgbClr val="003E74"/>
                </a:solidFill>
                <a:latin typeface="Arial"/>
                <a:cs typeface="Arial" panose="020B0604020202020204" pitchFamily="34" charset="0"/>
              </a:rPr>
              <a:t>Overall Group Work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Used Discord for communication throughout the project.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Different time zones were massive advantages.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008E78-0414-9E43-A4BF-14F621BD3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81" y="3387686"/>
            <a:ext cx="5985038" cy="295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EB5BE0D5-A949-1A46-816B-C8E6B5BF025F}"/>
              </a:ext>
            </a:extLst>
          </p:cNvPr>
          <p:cNvSpPr/>
          <p:nvPr/>
        </p:nvSpPr>
        <p:spPr>
          <a:xfrm>
            <a:off x="4944234" y="4365653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45CF673-A651-534C-88E0-99205303592B}"/>
              </a:ext>
            </a:extLst>
          </p:cNvPr>
          <p:cNvSpPr/>
          <p:nvPr/>
        </p:nvSpPr>
        <p:spPr>
          <a:xfrm>
            <a:off x="5104726" y="4453317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F5E28C-F17D-5045-A6C8-85438E7A9C59}"/>
              </a:ext>
            </a:extLst>
          </p:cNvPr>
          <p:cNvSpPr/>
          <p:nvPr/>
        </p:nvSpPr>
        <p:spPr>
          <a:xfrm>
            <a:off x="5610478" y="4806055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07FB6B1-4644-8140-B711-287E489DD9A4}"/>
              </a:ext>
            </a:extLst>
          </p:cNvPr>
          <p:cNvSpPr/>
          <p:nvPr/>
        </p:nvSpPr>
        <p:spPr>
          <a:xfrm>
            <a:off x="6045321" y="4957780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554DE13A-810E-7C4C-805A-195BEB39C8B4}"/>
              </a:ext>
            </a:extLst>
          </p:cNvPr>
          <p:cNvSpPr/>
          <p:nvPr/>
        </p:nvSpPr>
        <p:spPr>
          <a:xfrm>
            <a:off x="4089176" y="3878782"/>
            <a:ext cx="105196" cy="117335"/>
          </a:xfrm>
          <a:prstGeom prst="downArrow">
            <a:avLst/>
          </a:prstGeom>
          <a:solidFill>
            <a:srgbClr val="0070C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0A335-C85A-BA49-BA4B-D333E589FAF5}"/>
              </a:ext>
            </a:extLst>
          </p:cNvPr>
          <p:cNvSpPr txBox="1"/>
          <p:nvPr/>
        </p:nvSpPr>
        <p:spPr>
          <a:xfrm>
            <a:off x="3743241" y="3660450"/>
            <a:ext cx="691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ICL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757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Practices to continue: Pair Programming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Driver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The person typing the code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Observer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: The person reviewing everything the driver types.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422F72-DBB2-744B-9BA5-78DDAA115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064" y="3429000"/>
            <a:ext cx="3393512" cy="272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380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84AB0-17B9-D14F-95B8-A03D4868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D6249-9038-A04C-9625-E9426532CF2A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A6E44E-0ECC-1040-916D-DD1D38F67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970537"/>
            <a:ext cx="9144000" cy="542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92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Practices to continue: Meaningful Git Messages</a:t>
            </a:r>
            <a:r>
              <a:rPr lang="en-US" sz="2800" b="1" strike="noStrike" spc="-1" baseline="30000" dirty="0">
                <a:solidFill>
                  <a:srgbClr val="003E74"/>
                </a:solidFill>
                <a:latin typeface="Arial"/>
              </a:rPr>
              <a:t>1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4FE0CD-B93B-0D49-9D31-7536F5C4F465}"/>
              </a:ext>
            </a:extLst>
          </p:cNvPr>
          <p:cNvSpPr txBox="1"/>
          <p:nvPr/>
        </p:nvSpPr>
        <p:spPr>
          <a:xfrm>
            <a:off x="457200" y="6066458"/>
            <a:ext cx="7026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1: https://</a:t>
            </a:r>
            <a:r>
              <a:rPr lang="en-US" sz="1600" dirty="0" err="1"/>
              <a:t>gist.github.com</a:t>
            </a:r>
            <a:r>
              <a:rPr lang="en-US" sz="1600" dirty="0"/>
              <a:t>/</a:t>
            </a:r>
            <a:r>
              <a:rPr lang="en-US" sz="1600" dirty="0" err="1"/>
              <a:t>joshbuchea</a:t>
            </a:r>
            <a:r>
              <a:rPr lang="en-US" sz="1600" dirty="0"/>
              <a:t>/6f47e86d2510bce28f8e7f42ae84c716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947030A-A024-A745-97D4-D1A0D180C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6480"/>
            <a:ext cx="214312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33337B-4D0A-A24F-B1F3-1961155E7E9D}"/>
              </a:ext>
            </a:extLst>
          </p:cNvPr>
          <p:cNvSpPr txBox="1"/>
          <p:nvPr/>
        </p:nvSpPr>
        <p:spPr>
          <a:xfrm>
            <a:off x="1769807" y="2617174"/>
            <a:ext cx="5878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chore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magic number fixes in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parser.c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BC3E480-06F6-434C-9E45-E5FD25E18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919704"/>
              </p:ext>
            </p:extLst>
          </p:nvPr>
        </p:nvGraphicFramePr>
        <p:xfrm>
          <a:off x="3519395" y="3429000"/>
          <a:ext cx="3575845" cy="243552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134233">
                  <a:extLst>
                    <a:ext uri="{9D8B030D-6E8A-4147-A177-3AD203B41FA5}">
                      <a16:colId xmlns:a16="http://schemas.microsoft.com/office/drawing/2014/main" val="3208815251"/>
                    </a:ext>
                  </a:extLst>
                </a:gridCol>
                <a:gridCol w="2441612">
                  <a:extLst>
                    <a:ext uri="{9D8B030D-6E8A-4147-A177-3AD203B41FA5}">
                      <a16:colId xmlns:a16="http://schemas.microsoft.com/office/drawing/2014/main" val="768877114"/>
                    </a:ext>
                  </a:extLst>
                </a:gridCol>
              </a:tblGrid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Type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dirty="0"/>
                        <a:t>Summary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968704493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feat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New feature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4092538401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fix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Bug fix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1335366189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docs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Documentation change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4150949436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style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Formatting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3178195758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refactor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Refactoring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22777216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test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Adding tests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3111883137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chore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Grunt work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1210868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740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1241</TotalTime>
  <Words>298</Words>
  <Application>Microsoft Macintosh PowerPoint</Application>
  <PresentationFormat>On-screen Show (4:3)</PresentationFormat>
  <Paragraphs>81</Paragraphs>
  <Slides>21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Singh, Siddhant</cp:lastModifiedBy>
  <cp:revision>33</cp:revision>
  <dcterms:created xsi:type="dcterms:W3CDTF">2017-02-16T14:49:58Z</dcterms:created>
  <dcterms:modified xsi:type="dcterms:W3CDTF">2021-06-16T19:10:01Z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